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06" r:id="rId2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2" Type="http://schemas.openxmlformats.org/officeDocument/2006/relationships/slide" Target="slides/slide9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25.xml"/></Relationships>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B4200C79-4BE4-D9F0-270E-FE46EE073B3B}"/>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67" name="Rectangle 3">
            <a:extLst>
              <a:ext uri="{FF2B5EF4-FFF2-40B4-BE49-F238E27FC236}">
                <a16:creationId xmlns:a16="http://schemas.microsoft.com/office/drawing/2014/main" id="{62C25B27-FD07-7D25-0835-75BC23039A3A}"/>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68" name="Rectangle 4">
            <a:extLst>
              <a:ext uri="{FF2B5EF4-FFF2-40B4-BE49-F238E27FC236}">
                <a16:creationId xmlns:a16="http://schemas.microsoft.com/office/drawing/2014/main" id="{C9B44962-BB16-73DC-238A-6929BD6A502F}"/>
              </a:ext>
            </a:extLst>
          </p:cNvPr>
          <p:cNvSpPr>
            <a:spLocks noGrp="1" noChangeArrowheads="1"/>
          </p:cNvSpPr>
          <p:nvPr>
            <p:ph type="title"/>
          </p:nvPr>
        </p:nvSpPr>
        <p:spPr>
          <a:xfrm>
            <a:off x="228600" y="381000"/>
            <a:ext cx="7467600" cy="838200"/>
          </a:xfrm>
          <a:noFill/>
          <a:ln/>
        </p:spPr>
        <p:txBody>
          <a:bodyPr/>
          <a:lstStyle/>
          <a:p>
            <a:pPr algn="l"/>
            <a:br>
              <a:rPr lang="en-US" altLang="zh-CN">
                <a:ea typeface="宋体" panose="02010600030101010101" pitchFamily="2" charset="-122"/>
              </a:rPr>
            </a:br>
            <a:r>
              <a:rPr lang="en-US" altLang="zh-CN" sz="4000" b="1">
                <a:solidFill>
                  <a:srgbClr val="051540"/>
                </a:solidFill>
                <a:latin typeface="Arial" panose="020B0604020202020204" pitchFamily="34" charset="0"/>
                <a:ea typeface="宋体" panose="02010600030101010101" pitchFamily="2" charset="-122"/>
              </a:rPr>
              <a:t>TAX INCENTIVE</a:t>
            </a:r>
            <a:endParaRPr lang="en-US" altLang="zh-CN" sz="2000">
              <a:ea typeface="宋体" panose="02010600030101010101" pitchFamily="2" charset="-122"/>
            </a:endParaRPr>
          </a:p>
        </p:txBody>
      </p:sp>
      <p:sp>
        <p:nvSpPr>
          <p:cNvPr id="88069" name="Rectangle 5">
            <a:extLst>
              <a:ext uri="{FF2B5EF4-FFF2-40B4-BE49-F238E27FC236}">
                <a16:creationId xmlns:a16="http://schemas.microsoft.com/office/drawing/2014/main" id="{76CA26C7-BA02-45C2-B266-FDBA76F34D27}"/>
              </a:ext>
            </a:extLst>
          </p:cNvPr>
          <p:cNvSpPr>
            <a:spLocks noGrp="1" noChangeArrowheads="1"/>
          </p:cNvSpPr>
          <p:nvPr>
            <p:ph type="body" idx="1"/>
          </p:nvPr>
        </p:nvSpPr>
        <p:spPr>
          <a:xfrm>
            <a:off x="457200" y="1524000"/>
            <a:ext cx="8305800" cy="4648200"/>
          </a:xfrm>
          <a:noFill/>
          <a:ln/>
        </p:spPr>
        <p:txBody>
          <a:bodyPr/>
          <a:lstStyle/>
          <a:p>
            <a:pPr>
              <a:lnSpc>
                <a:spcPct val="90000"/>
              </a:lnSpc>
              <a:spcAft>
                <a:spcPct val="30000"/>
              </a:spcAft>
              <a:buFont typeface="Monotype Sorts" pitchFamily="2" charset="2"/>
              <a:buNone/>
            </a:pPr>
            <a:r>
              <a:rPr lang="en-US" altLang="zh-CN" b="1">
                <a:solidFill>
                  <a:srgbClr val="051540"/>
                </a:solidFill>
                <a:latin typeface="Tahoma" panose="020B0604030504040204" pitchFamily="34" charset="0"/>
                <a:ea typeface="宋体" panose="02010600030101010101" pitchFamily="2" charset="-122"/>
                <a:cs typeface="Tahoma" panose="020B0604030504040204" pitchFamily="34" charset="0"/>
              </a:rPr>
              <a:t> </a:t>
            </a:r>
          </a:p>
          <a:p>
            <a:pPr>
              <a:lnSpc>
                <a:spcPct val="90000"/>
              </a:lnSpc>
              <a:spcAft>
                <a:spcPct val="30000"/>
              </a:spcAft>
              <a:buFont typeface="Monotype Sorts" pitchFamily="2" charset="2"/>
              <a:buNone/>
            </a:pPr>
            <a:r>
              <a:rPr lang="en-US" altLang="zh-CN" b="1">
                <a:solidFill>
                  <a:srgbClr val="051540"/>
                </a:solidFill>
                <a:latin typeface="Tahoma" panose="020B0604030504040204" pitchFamily="34" charset="0"/>
                <a:ea typeface="宋体" panose="02010600030101010101" pitchFamily="2" charset="-122"/>
                <a:cs typeface="Tahoma" panose="020B0604030504040204" pitchFamily="34" charset="0"/>
              </a:rPr>
              <a:t>  </a:t>
            </a:r>
            <a: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t>WHAT EXPENSES ARE NOT COVERED? NEW CONSTRUCTION, </a:t>
            </a:r>
          </a:p>
          <a:p>
            <a:pPr>
              <a:lnSpc>
                <a:spcPct val="90000"/>
              </a:lnSpc>
              <a:spcAft>
                <a:spcPct val="30000"/>
              </a:spcAft>
              <a:buFont typeface="Monotype Sorts" pitchFamily="2" charset="2"/>
              <a:buNone/>
            </a:pPr>
            <a: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t>   COMPLETE RENOVATION OF A FACILITY OR PUBLIC TRANSPORTATION</a:t>
            </a:r>
          </a:p>
          <a:p>
            <a:pPr>
              <a:lnSpc>
                <a:spcPct val="90000"/>
              </a:lnSpc>
              <a:spcAft>
                <a:spcPct val="30000"/>
              </a:spcAft>
              <a:buFont typeface="Monotype Sorts" pitchFamily="2" charset="2"/>
              <a:buNone/>
            </a:pPr>
            <a: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t>   NORMAL REPLACEMENT OF DEPRECIABLE PROPERTY. </a:t>
            </a:r>
            <a:b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br>
            <a:b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br>
            <a:endParaRPr lang="en-US" altLang="zh-CN" b="1">
              <a:solidFill>
                <a:srgbClr val="051540"/>
              </a:solidFill>
              <a:latin typeface="Tahoma" panose="020B0604030504040204" pitchFamily="34" charset="0"/>
              <a:ea typeface="宋体" panose="02010600030101010101" pitchFamily="2" charset="-122"/>
              <a:cs typeface="Tahoma" panose="020B0604030504040204" pitchFamily="34" charset="0"/>
            </a:endParaRPr>
          </a:p>
        </p:txBody>
      </p:sp>
      <p:grpSp>
        <p:nvGrpSpPr>
          <p:cNvPr id="88070" name="Group 6">
            <a:extLst>
              <a:ext uri="{FF2B5EF4-FFF2-40B4-BE49-F238E27FC236}">
                <a16:creationId xmlns:a16="http://schemas.microsoft.com/office/drawing/2014/main" id="{CF114371-77B1-A066-0599-3D4BA765753D}"/>
              </a:ext>
            </a:extLst>
          </p:cNvPr>
          <p:cNvGrpSpPr>
            <a:grpSpLocks/>
          </p:cNvGrpSpPr>
          <p:nvPr/>
        </p:nvGrpSpPr>
        <p:grpSpPr bwMode="auto">
          <a:xfrm>
            <a:off x="4076700" y="1371600"/>
            <a:ext cx="5067300" cy="123825"/>
            <a:chOff x="196" y="817"/>
            <a:chExt cx="3192" cy="78"/>
          </a:xfrm>
        </p:grpSpPr>
        <p:sp>
          <p:nvSpPr>
            <p:cNvPr id="88071" name="Rectangle 7">
              <a:extLst>
                <a:ext uri="{FF2B5EF4-FFF2-40B4-BE49-F238E27FC236}">
                  <a16:creationId xmlns:a16="http://schemas.microsoft.com/office/drawing/2014/main" id="{94E8882D-8700-CB64-3C5A-32F15996772C}"/>
                </a:ext>
              </a:extLst>
            </p:cNvPr>
            <p:cNvSpPr>
              <a:spLocks noChangeArrowheads="1"/>
            </p:cNvSpPr>
            <p:nvPr/>
          </p:nvSpPr>
          <p:spPr bwMode="auto">
            <a:xfrm>
              <a:off x="196" y="817"/>
              <a:ext cx="3192" cy="44"/>
            </a:xfrm>
            <a:prstGeom prst="rect">
              <a:avLst/>
            </a:prstGeom>
            <a:solidFill>
              <a:srgbClr val="081F5E"/>
            </a:solidFill>
            <a:ln w="12700">
              <a:solidFill>
                <a:srgbClr val="081D5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2" name="Rectangle 8">
              <a:extLst>
                <a:ext uri="{FF2B5EF4-FFF2-40B4-BE49-F238E27FC236}">
                  <a16:creationId xmlns:a16="http://schemas.microsoft.com/office/drawing/2014/main" id="{575A848E-DFDC-9DE9-E538-F05698B10BD6}"/>
                </a:ext>
              </a:extLst>
            </p:cNvPr>
            <p:cNvSpPr>
              <a:spLocks noChangeArrowheads="1"/>
            </p:cNvSpPr>
            <p:nvPr/>
          </p:nvSpPr>
          <p:spPr bwMode="auto">
            <a:xfrm>
              <a:off x="308"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3" name="Rectangle 9">
              <a:extLst>
                <a:ext uri="{FF2B5EF4-FFF2-40B4-BE49-F238E27FC236}">
                  <a16:creationId xmlns:a16="http://schemas.microsoft.com/office/drawing/2014/main" id="{C628091E-20AF-80AE-F1BD-C9895AA7FB59}"/>
                </a:ext>
              </a:extLst>
            </p:cNvPr>
            <p:cNvSpPr>
              <a:spLocks noChangeArrowheads="1"/>
            </p:cNvSpPr>
            <p:nvPr/>
          </p:nvSpPr>
          <p:spPr bwMode="auto">
            <a:xfrm>
              <a:off x="717"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4" name="Rectangle 10">
              <a:extLst>
                <a:ext uri="{FF2B5EF4-FFF2-40B4-BE49-F238E27FC236}">
                  <a16:creationId xmlns:a16="http://schemas.microsoft.com/office/drawing/2014/main" id="{182852AA-A576-3314-E0F3-638C640D93A0}"/>
                </a:ext>
              </a:extLst>
            </p:cNvPr>
            <p:cNvSpPr>
              <a:spLocks noChangeArrowheads="1"/>
            </p:cNvSpPr>
            <p:nvPr/>
          </p:nvSpPr>
          <p:spPr bwMode="auto">
            <a:xfrm>
              <a:off x="1126"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5" name="Rectangle 11">
              <a:extLst>
                <a:ext uri="{FF2B5EF4-FFF2-40B4-BE49-F238E27FC236}">
                  <a16:creationId xmlns:a16="http://schemas.microsoft.com/office/drawing/2014/main" id="{6522F95F-610B-CBF9-3373-E761ED2B9986}"/>
                </a:ext>
              </a:extLst>
            </p:cNvPr>
            <p:cNvSpPr>
              <a:spLocks noChangeArrowheads="1"/>
            </p:cNvSpPr>
            <p:nvPr/>
          </p:nvSpPr>
          <p:spPr bwMode="auto">
            <a:xfrm>
              <a:off x="1536" y="828"/>
              <a:ext cx="177"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6" name="Rectangle 12">
              <a:extLst>
                <a:ext uri="{FF2B5EF4-FFF2-40B4-BE49-F238E27FC236}">
                  <a16:creationId xmlns:a16="http://schemas.microsoft.com/office/drawing/2014/main" id="{3C758354-04A8-2BBA-68A9-CA01233098B6}"/>
                </a:ext>
              </a:extLst>
            </p:cNvPr>
            <p:cNvSpPr>
              <a:spLocks noChangeArrowheads="1"/>
            </p:cNvSpPr>
            <p:nvPr/>
          </p:nvSpPr>
          <p:spPr bwMode="auto">
            <a:xfrm>
              <a:off x="1907" y="828"/>
              <a:ext cx="179"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7" name="Rectangle 13">
              <a:extLst>
                <a:ext uri="{FF2B5EF4-FFF2-40B4-BE49-F238E27FC236}">
                  <a16:creationId xmlns:a16="http://schemas.microsoft.com/office/drawing/2014/main" id="{2AA32CA0-B92B-DF01-43A5-F65CDB5718ED}"/>
                </a:ext>
              </a:extLst>
            </p:cNvPr>
            <p:cNvSpPr>
              <a:spLocks noChangeArrowheads="1"/>
            </p:cNvSpPr>
            <p:nvPr/>
          </p:nvSpPr>
          <p:spPr bwMode="auto">
            <a:xfrm>
              <a:off x="2317"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8" name="Rectangle 14">
              <a:extLst>
                <a:ext uri="{FF2B5EF4-FFF2-40B4-BE49-F238E27FC236}">
                  <a16:creationId xmlns:a16="http://schemas.microsoft.com/office/drawing/2014/main" id="{176DFD16-5F30-D474-FC9E-D701A1F359F2}"/>
                </a:ext>
              </a:extLst>
            </p:cNvPr>
            <p:cNvSpPr>
              <a:spLocks noChangeArrowheads="1"/>
            </p:cNvSpPr>
            <p:nvPr/>
          </p:nvSpPr>
          <p:spPr bwMode="auto">
            <a:xfrm>
              <a:off x="2726" y="828"/>
              <a:ext cx="179"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9" name="Rectangle 15">
              <a:extLst>
                <a:ext uri="{FF2B5EF4-FFF2-40B4-BE49-F238E27FC236}">
                  <a16:creationId xmlns:a16="http://schemas.microsoft.com/office/drawing/2014/main" id="{EF1B2D51-490B-9361-D0CC-6756ADE0F06A}"/>
                </a:ext>
              </a:extLst>
            </p:cNvPr>
            <p:cNvSpPr>
              <a:spLocks noChangeArrowheads="1"/>
            </p:cNvSpPr>
            <p:nvPr/>
          </p:nvSpPr>
          <p:spPr bwMode="auto">
            <a:xfrm>
              <a:off x="3136"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grpSp>
    </p:spTree>
  </p:cSld>
  <p:clrMapOvr>
    <a:masterClrMapping/>
  </p:clrMapOvr>
  <p:transition spd="slow">
    <p:pull dir="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